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562"/>
  </p:normalViewPr>
  <p:slideViewPr>
    <p:cSldViewPr snapToGrid="0" snapToObjects="1">
      <p:cViewPr>
        <p:scale>
          <a:sx n="160" d="100"/>
          <a:sy n="160" d="100"/>
        </p:scale>
        <p:origin x="-440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AF86-8F49-9744-B235-7EF1B5528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9215A-B13C-F943-8678-2D372524A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7982-70DF-6649-9085-A129BB88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E07C-5F80-0042-A457-6600005A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364D-E64B-7643-A1DF-BA99FBC7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3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B3B7-FED4-6D46-8549-35F8E0AD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C669D-DEE1-194B-8D75-7CD139EEF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5C549-36B4-874C-AFD9-E6752F97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941A-3CD4-744A-89A2-8C19D45C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E154-5D2A-764B-901D-7ACEB216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6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F8C77-C692-ED48-A8BC-F85ACCE75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7BB4-DD07-764F-BD9E-36427054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5537B-63B1-7943-A85C-37AECED6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112AC-E2EF-D94D-96B1-56FFCB51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7AD2-906E-1546-A07E-F444D78A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2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736D-FA32-EA41-96D1-A1FAA323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F3BB-BB5E-684E-82FF-06CC5D30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B7EF9-5555-2B49-98A6-0947D2C0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EF2ED-4656-9542-B715-E2003049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F9757-CDAA-7048-AD22-4AC032C2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6FA5-EE60-8140-A804-3F040386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07B49-49FC-AF42-9192-9610BB391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C60CC-F8A0-D54D-B196-ADA4AFC4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3729-A538-0840-9534-6853694C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7C36-B669-3944-B2FA-A4164E20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2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495F-9928-104A-8413-9EE6D68B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060C3-5A6C-F74B-A62B-82F8DD879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86117-14F3-9444-8F5B-3619BB9BD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D482E-84DB-9C40-97AB-1DE6CCE7F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1A988-296B-D241-A4F8-895CA09B5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07AC-9499-4840-850D-E95FB127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64DF-06BE-4A48-A782-3879B7D7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4E4A6-B499-2A41-9180-07439CB96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2E164-8EEE-9A4C-B281-7A48EF486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B2545-0FC4-ED4C-B235-7203FB763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8DB0A7-E8F3-D14D-9FD9-CAA1F5E27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CC427-4DDA-7F40-A7CC-7B848204F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0E0C2-C456-3444-AAED-D8D42D90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65F782-6E63-E344-85FA-F19B7511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F688-B093-D849-8D34-CB49337D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DEAAB-C02D-9141-8986-E52375785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8D15C-3FBD-BD4F-8C3D-FEEE63F8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CA50A-EFB0-E042-AC36-9F8E84E7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0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EA408-C49A-A440-BCA5-B75137D2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AF53D-57FD-AE46-87C5-F33E987C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8EE1F-85BE-6D4F-91E0-33C234FF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7974-C8C2-DB41-83B2-549207F2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1829A-CE61-334B-B748-7C79B9B62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21013-0585-984E-966F-6602AA2D1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26E25-27C3-CD41-B162-E2CAF7FB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9ABA5-CB3B-964B-9DB5-FD29CAEB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68892-C646-9245-AC5D-9579A032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4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8FE2-F8E7-814D-944D-4F9F1B5C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FFE74-089D-D749-A534-55108D185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03818-D109-EC44-ADBF-5473873A5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43F8B-E49A-044A-BE00-7BA50196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E2D09-82EB-E342-8584-42743524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FFF90-8B4A-DC40-878D-CA7EA57B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94715F-1390-E643-BA86-3CE9A0AD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03C75-B878-524F-8395-475F77DC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0FED8-D4CD-E840-8C15-43D5A9A07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5F3F3-052C-2E4A-A3A7-C35BCCE531C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6D2F4-BCC0-7946-97DC-1020F9724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465E-606A-8649-AB8F-B1822FD18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65947-2ACE-D14A-A2F0-FFA9437B0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B72C-73FE-F946-8E99-90BC08551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1F2C2-37FC-5345-974B-C5B82733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3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AA6A-77A2-8945-AB31-DC5EE40D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410D9-ECB5-CE41-818E-571BEFEF3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u="sng" dirty="0"/>
                  <a:t>entrada:</a:t>
                </a:r>
                <a:r>
                  <a:rPr lang="en-US" dirty="0"/>
                  <a:t> </a:t>
                </a:r>
                <a:r>
                  <a:rPr lang="en-US" dirty="0" err="1"/>
                  <a:t>posición</a:t>
                </a:r>
                <a:r>
                  <a:rPr lang="en-US" dirty="0"/>
                  <a:t> </a:t>
                </a:r>
                <a:r>
                  <a:rPr lang="en-US" i="1" dirty="0"/>
                  <a:t>y </a:t>
                </a:r>
                <a:r>
                  <a:rPr lang="en-US" dirty="0" err="1"/>
                  <a:t>en</a:t>
                </a:r>
                <a:r>
                  <a:rPr lang="en-US" dirty="0"/>
                  <a:t> la imagen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u="sng" dirty="0" err="1"/>
                  <a:t>salida</a:t>
                </a:r>
                <a:r>
                  <a:rPr lang="en-US" u="sng" dirty="0"/>
                  <a:t>:</a:t>
                </a:r>
                <a:r>
                  <a:rPr lang="en-US" dirty="0"/>
                  <a:t> </a:t>
                </a:r>
                <a:r>
                  <a:rPr lang="en-US" dirty="0" err="1"/>
                  <a:t>distancia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Ángulo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u="sng" dirty="0"/>
                  <a:t>entrada:</a:t>
                </a:r>
                <a:r>
                  <a:rPr lang="en-US" dirty="0"/>
                  <a:t> </a:t>
                </a:r>
                <a:r>
                  <a:rPr lang="en-US" dirty="0" err="1"/>
                  <a:t>posición</a:t>
                </a:r>
                <a:r>
                  <a:rPr lang="en-US" dirty="0"/>
                  <a:t> </a:t>
                </a:r>
                <a:r>
                  <a:rPr lang="en-US" i="1" dirty="0"/>
                  <a:t>y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la imagen, </a:t>
                </a:r>
                <a:r>
                  <a:rPr lang="en-US" dirty="0" err="1"/>
                  <a:t>ángulo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la imagen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u="sng" dirty="0" err="1"/>
                  <a:t>salida</a:t>
                </a:r>
                <a:r>
                  <a:rPr lang="en-US" u="sng" dirty="0"/>
                  <a:t>:</a:t>
                </a:r>
                <a:r>
                  <a:rPr lang="en-US" dirty="0"/>
                  <a:t> </a:t>
                </a:r>
                <a:r>
                  <a:rPr lang="en-US" dirty="0" err="1"/>
                  <a:t>ángulo</a:t>
                </a:r>
                <a:endParaRPr lang="en-US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410D9-ECB5-CE41-818E-571BEFEF3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60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9E2B93-D846-6744-B909-D2EAAE336CBA}"/>
              </a:ext>
            </a:extLst>
          </p:cNvPr>
          <p:cNvSpPr/>
          <p:nvPr/>
        </p:nvSpPr>
        <p:spPr>
          <a:xfrm>
            <a:off x="2646947" y="3339966"/>
            <a:ext cx="1145407" cy="28875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34A428-51FF-5543-9551-287A543DE248}"/>
              </a:ext>
            </a:extLst>
          </p:cNvPr>
          <p:cNvCxnSpPr>
            <a:cxnSpLocks/>
          </p:cNvCxnSpPr>
          <p:nvPr/>
        </p:nvCxnSpPr>
        <p:spPr>
          <a:xfrm>
            <a:off x="7873465" y="519764"/>
            <a:ext cx="0" cy="59291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499606-E6CE-764D-A19F-AFA0350E302D}"/>
              </a:ext>
            </a:extLst>
          </p:cNvPr>
          <p:cNvCxnSpPr>
            <a:stCxn id="4" idx="3"/>
          </p:cNvCxnSpPr>
          <p:nvPr/>
        </p:nvCxnSpPr>
        <p:spPr>
          <a:xfrm>
            <a:off x="3792354" y="3484345"/>
            <a:ext cx="408111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E22FB-EEEA-D044-852B-BE41650F6A76}"/>
              </a:ext>
            </a:extLst>
          </p:cNvPr>
          <p:cNvCxnSpPr>
            <a:stCxn id="4" idx="3"/>
          </p:cNvCxnSpPr>
          <p:nvPr/>
        </p:nvCxnSpPr>
        <p:spPr>
          <a:xfrm flipV="1">
            <a:off x="3792354" y="2454442"/>
            <a:ext cx="4081111" cy="10299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C66FA7-B452-1846-B9F4-1B63F12431AC}"/>
              </a:ext>
            </a:extLst>
          </p:cNvPr>
          <p:cNvCxnSpPr>
            <a:cxnSpLocks/>
          </p:cNvCxnSpPr>
          <p:nvPr/>
        </p:nvCxnSpPr>
        <p:spPr>
          <a:xfrm>
            <a:off x="3811605" y="3487480"/>
            <a:ext cx="4061860" cy="112302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AFA7CA-91C5-0D4E-AC99-A2EDA6544AE9}"/>
              </a:ext>
            </a:extLst>
          </p:cNvPr>
          <p:cNvCxnSpPr>
            <a:cxnSpLocks/>
          </p:cNvCxnSpPr>
          <p:nvPr/>
        </p:nvCxnSpPr>
        <p:spPr>
          <a:xfrm>
            <a:off x="7873465" y="2454442"/>
            <a:ext cx="0" cy="2156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9206C4F-0B09-C24E-ADF2-FBE49F37D716}"/>
              </a:ext>
            </a:extLst>
          </p:cNvPr>
          <p:cNvSpPr/>
          <p:nvPr/>
        </p:nvSpPr>
        <p:spPr>
          <a:xfrm>
            <a:off x="8152598" y="2531444"/>
            <a:ext cx="173255" cy="207905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0B3CC7E-B592-874B-995C-76BD38216127}"/>
              </a:ext>
            </a:extLst>
          </p:cNvPr>
          <p:cNvSpPr/>
          <p:nvPr/>
        </p:nvSpPr>
        <p:spPr>
          <a:xfrm rot="5400000">
            <a:off x="5693434" y="3121703"/>
            <a:ext cx="230824" cy="3994484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D7909-0368-5F41-B7C3-34EA559A7B08}"/>
              </a:ext>
            </a:extLst>
          </p:cNvPr>
          <p:cNvSpPr txBox="1"/>
          <p:nvPr/>
        </p:nvSpPr>
        <p:spPr>
          <a:xfrm>
            <a:off x="8431731" y="3386306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49BB8-C9AA-A945-8B00-09EDAFF0B29C}"/>
              </a:ext>
            </a:extLst>
          </p:cNvPr>
          <p:cNvSpPr txBox="1"/>
          <p:nvPr/>
        </p:nvSpPr>
        <p:spPr>
          <a:xfrm>
            <a:off x="5667639" y="523435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74C51-6A7F-9942-BAEC-337AEDA203DB}"/>
                  </a:ext>
                </a:extLst>
              </p:cNvPr>
              <p:cNvSpPr txBox="1"/>
              <p:nvPr/>
            </p:nvSpPr>
            <p:spPr>
              <a:xfrm>
                <a:off x="2996765" y="5916349"/>
                <a:ext cx="1825491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374C51-6A7F-9942-BAEC-337AEDA20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65" y="5916349"/>
                <a:ext cx="1825491" cy="525978"/>
              </a:xfrm>
              <a:prstGeom prst="rect">
                <a:avLst/>
              </a:prstGeom>
              <a:blipFill>
                <a:blip r:embed="rId2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BC4FCC-11CD-BA4F-AD8B-32C4002E8485}"/>
                  </a:ext>
                </a:extLst>
              </p:cNvPr>
              <p:cNvSpPr txBox="1"/>
              <p:nvPr/>
            </p:nvSpPr>
            <p:spPr>
              <a:xfrm>
                <a:off x="4417995" y="3444058"/>
                <a:ext cx="808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BC4FCC-11CD-BA4F-AD8B-32C4002E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95" y="3444058"/>
                <a:ext cx="8085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9FBB776A-20A8-2F4E-B71F-0EDEFC2DB84E}"/>
              </a:ext>
            </a:extLst>
          </p:cNvPr>
          <p:cNvSpPr/>
          <p:nvPr/>
        </p:nvSpPr>
        <p:spPr>
          <a:xfrm>
            <a:off x="2512194" y="2358191"/>
            <a:ext cx="2454442" cy="2252310"/>
          </a:xfrm>
          <a:prstGeom prst="arc">
            <a:avLst>
              <a:gd name="adj1" fmla="val 21573422"/>
              <a:gd name="adj2" fmla="val 8706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9E2B93-D846-6744-B909-D2EAAE336CBA}"/>
              </a:ext>
            </a:extLst>
          </p:cNvPr>
          <p:cNvSpPr/>
          <p:nvPr/>
        </p:nvSpPr>
        <p:spPr>
          <a:xfrm>
            <a:off x="2646947" y="3339966"/>
            <a:ext cx="1145407" cy="28875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34A428-51FF-5543-9551-287A543DE248}"/>
              </a:ext>
            </a:extLst>
          </p:cNvPr>
          <p:cNvCxnSpPr>
            <a:cxnSpLocks/>
          </p:cNvCxnSpPr>
          <p:nvPr/>
        </p:nvCxnSpPr>
        <p:spPr>
          <a:xfrm>
            <a:off x="7122695" y="317634"/>
            <a:ext cx="2165684" cy="61986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499606-E6CE-764D-A19F-AFA0350E302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92354" y="3484345"/>
            <a:ext cx="443861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E22FB-EEEA-D044-852B-BE41650F6A76}"/>
              </a:ext>
            </a:extLst>
          </p:cNvPr>
          <p:cNvCxnSpPr>
            <a:stCxn id="4" idx="3"/>
          </p:cNvCxnSpPr>
          <p:nvPr/>
        </p:nvCxnSpPr>
        <p:spPr>
          <a:xfrm flipV="1">
            <a:off x="3792354" y="2454442"/>
            <a:ext cx="4081111" cy="10299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C66FA7-B452-1846-B9F4-1B63F12431AC}"/>
              </a:ext>
            </a:extLst>
          </p:cNvPr>
          <p:cNvCxnSpPr>
            <a:cxnSpLocks/>
          </p:cNvCxnSpPr>
          <p:nvPr/>
        </p:nvCxnSpPr>
        <p:spPr>
          <a:xfrm>
            <a:off x="3811605" y="3487480"/>
            <a:ext cx="4899258" cy="1373278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AFA7CA-91C5-0D4E-AC99-A2EDA6544AE9}"/>
              </a:ext>
            </a:extLst>
          </p:cNvPr>
          <p:cNvCxnSpPr>
            <a:cxnSpLocks/>
          </p:cNvCxnSpPr>
          <p:nvPr/>
        </p:nvCxnSpPr>
        <p:spPr>
          <a:xfrm>
            <a:off x="7873465" y="2454442"/>
            <a:ext cx="837398" cy="2406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9206C4F-0B09-C24E-ADF2-FBE49F37D716}"/>
              </a:ext>
            </a:extLst>
          </p:cNvPr>
          <p:cNvSpPr/>
          <p:nvPr/>
        </p:nvSpPr>
        <p:spPr>
          <a:xfrm rot="20468460">
            <a:off x="8627817" y="2326871"/>
            <a:ext cx="128964" cy="2476834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0B3CC7E-B592-874B-995C-76BD38216127}"/>
              </a:ext>
            </a:extLst>
          </p:cNvPr>
          <p:cNvSpPr/>
          <p:nvPr/>
        </p:nvSpPr>
        <p:spPr>
          <a:xfrm rot="5400000">
            <a:off x="5901875" y="2913261"/>
            <a:ext cx="238825" cy="441936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D7909-0368-5F41-B7C3-34EA559A7B08}"/>
              </a:ext>
            </a:extLst>
          </p:cNvPr>
          <p:cNvSpPr txBox="1"/>
          <p:nvPr/>
        </p:nvSpPr>
        <p:spPr>
          <a:xfrm>
            <a:off x="8835991" y="3259392"/>
            <a:ext cx="67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49BB8-C9AA-A945-8B00-09EDAFF0B29C}"/>
              </a:ext>
            </a:extLst>
          </p:cNvPr>
          <p:cNvSpPr txBox="1"/>
          <p:nvPr/>
        </p:nvSpPr>
        <p:spPr>
          <a:xfrm>
            <a:off x="5880999" y="52660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BC4FCC-11CD-BA4F-AD8B-32C4002E8485}"/>
                  </a:ext>
                </a:extLst>
              </p:cNvPr>
              <p:cNvSpPr txBox="1"/>
              <p:nvPr/>
            </p:nvSpPr>
            <p:spPr>
              <a:xfrm>
                <a:off x="4417995" y="3444058"/>
                <a:ext cx="808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BC4FCC-11CD-BA4F-AD8B-32C4002E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95" y="3444058"/>
                <a:ext cx="8085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9FBB776A-20A8-2F4E-B71F-0EDEFC2DB84E}"/>
              </a:ext>
            </a:extLst>
          </p:cNvPr>
          <p:cNvSpPr/>
          <p:nvPr/>
        </p:nvSpPr>
        <p:spPr>
          <a:xfrm>
            <a:off x="2512194" y="2358191"/>
            <a:ext cx="2454442" cy="2252310"/>
          </a:xfrm>
          <a:prstGeom prst="arc">
            <a:avLst>
              <a:gd name="adj1" fmla="val 21573422"/>
              <a:gd name="adj2" fmla="val 8706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F3CE2D-1440-BC47-90F6-6276504392A6}"/>
              </a:ext>
            </a:extLst>
          </p:cNvPr>
          <p:cNvCxnSpPr>
            <a:cxnSpLocks/>
          </p:cNvCxnSpPr>
          <p:nvPr/>
        </p:nvCxnSpPr>
        <p:spPr>
          <a:xfrm flipH="1">
            <a:off x="8221345" y="317634"/>
            <a:ext cx="9626" cy="61986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9E65C3F8-061A-544E-B230-8AEEBF92A1E3}"/>
              </a:ext>
            </a:extLst>
          </p:cNvPr>
          <p:cNvSpPr/>
          <p:nvPr/>
        </p:nvSpPr>
        <p:spPr>
          <a:xfrm>
            <a:off x="7308319" y="2655892"/>
            <a:ext cx="1845306" cy="1693338"/>
          </a:xfrm>
          <a:prstGeom prst="arc">
            <a:avLst>
              <a:gd name="adj1" fmla="val 4270782"/>
              <a:gd name="adj2" fmla="val 54086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E621E-CC02-0C4B-ACC7-3889A59BBDDE}"/>
              </a:ext>
            </a:extLst>
          </p:cNvPr>
          <p:cNvSpPr txBox="1"/>
          <p:nvPr/>
        </p:nvSpPr>
        <p:spPr>
          <a:xfrm>
            <a:off x="8186323" y="3993244"/>
            <a:ext cx="68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70C0"/>
                </a:solidFill>
              </a:rPr>
              <a:t>α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5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9E2B93-D846-6744-B909-D2EAAE336CBA}"/>
              </a:ext>
            </a:extLst>
          </p:cNvPr>
          <p:cNvSpPr/>
          <p:nvPr/>
        </p:nvSpPr>
        <p:spPr>
          <a:xfrm>
            <a:off x="2618071" y="3080083"/>
            <a:ext cx="1145407" cy="288758"/>
          </a:xfrm>
          <a:prstGeom prst="rect">
            <a:avLst/>
          </a:prstGeom>
          <a:solidFill>
            <a:schemeClr val="bg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34A428-51FF-5543-9551-287A543DE248}"/>
              </a:ext>
            </a:extLst>
          </p:cNvPr>
          <p:cNvCxnSpPr>
            <a:cxnSpLocks/>
          </p:cNvCxnSpPr>
          <p:nvPr/>
        </p:nvCxnSpPr>
        <p:spPr>
          <a:xfrm>
            <a:off x="7844589" y="259881"/>
            <a:ext cx="0" cy="59291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499606-E6CE-764D-A19F-AFA0350E302D}"/>
              </a:ext>
            </a:extLst>
          </p:cNvPr>
          <p:cNvCxnSpPr>
            <a:stCxn id="4" idx="3"/>
          </p:cNvCxnSpPr>
          <p:nvPr/>
        </p:nvCxnSpPr>
        <p:spPr>
          <a:xfrm>
            <a:off x="3763478" y="3224462"/>
            <a:ext cx="408111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9E22FB-EEEA-D044-852B-BE41650F6A76}"/>
              </a:ext>
            </a:extLst>
          </p:cNvPr>
          <p:cNvCxnSpPr>
            <a:stCxn id="4" idx="3"/>
          </p:cNvCxnSpPr>
          <p:nvPr/>
        </p:nvCxnSpPr>
        <p:spPr>
          <a:xfrm flipV="1">
            <a:off x="3763478" y="2194559"/>
            <a:ext cx="4081111" cy="10299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C66FA7-B452-1846-B9F4-1B63F12431AC}"/>
              </a:ext>
            </a:extLst>
          </p:cNvPr>
          <p:cNvCxnSpPr>
            <a:cxnSpLocks/>
          </p:cNvCxnSpPr>
          <p:nvPr/>
        </p:nvCxnSpPr>
        <p:spPr>
          <a:xfrm>
            <a:off x="3782729" y="3227597"/>
            <a:ext cx="4061860" cy="112302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AFA7CA-91C5-0D4E-AC99-A2EDA6544AE9}"/>
              </a:ext>
            </a:extLst>
          </p:cNvPr>
          <p:cNvCxnSpPr>
            <a:cxnSpLocks/>
          </p:cNvCxnSpPr>
          <p:nvPr/>
        </p:nvCxnSpPr>
        <p:spPr>
          <a:xfrm>
            <a:off x="7844589" y="2194559"/>
            <a:ext cx="0" cy="21560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9206C4F-0B09-C24E-ADF2-FBE49F37D716}"/>
              </a:ext>
            </a:extLst>
          </p:cNvPr>
          <p:cNvSpPr/>
          <p:nvPr/>
        </p:nvSpPr>
        <p:spPr>
          <a:xfrm>
            <a:off x="8627058" y="3228910"/>
            <a:ext cx="169503" cy="2599186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0B3CC7E-B592-874B-995C-76BD38216127}"/>
              </a:ext>
            </a:extLst>
          </p:cNvPr>
          <p:cNvSpPr/>
          <p:nvPr/>
        </p:nvSpPr>
        <p:spPr>
          <a:xfrm rot="5400000">
            <a:off x="5698247" y="4072105"/>
            <a:ext cx="230824" cy="3994484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49BB8-C9AA-A945-8B00-09EDAFF0B29C}"/>
              </a:ext>
            </a:extLst>
          </p:cNvPr>
          <p:cNvSpPr txBox="1"/>
          <p:nvPr/>
        </p:nvSpPr>
        <p:spPr>
          <a:xfrm>
            <a:off x="5672452" y="61847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FBB776A-20A8-2F4E-B71F-0EDEFC2DB84E}"/>
              </a:ext>
            </a:extLst>
          </p:cNvPr>
          <p:cNvSpPr/>
          <p:nvPr/>
        </p:nvSpPr>
        <p:spPr>
          <a:xfrm>
            <a:off x="2483318" y="2098308"/>
            <a:ext cx="2454442" cy="2252310"/>
          </a:xfrm>
          <a:prstGeom prst="arc">
            <a:avLst>
              <a:gd name="adj1" fmla="val 21573422"/>
              <a:gd name="adj2" fmla="val 8706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889B15-B7C6-0340-AED7-563C051B3694}"/>
              </a:ext>
            </a:extLst>
          </p:cNvPr>
          <p:cNvSpPr/>
          <p:nvPr/>
        </p:nvSpPr>
        <p:spPr>
          <a:xfrm>
            <a:off x="2314876" y="2829826"/>
            <a:ext cx="1207972" cy="723681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844E81DA-3C2A-A146-AECC-65C42A280EFA}"/>
              </a:ext>
            </a:extLst>
          </p:cNvPr>
          <p:cNvSpPr/>
          <p:nvPr/>
        </p:nvSpPr>
        <p:spPr>
          <a:xfrm rot="16200000">
            <a:off x="3485201" y="2929016"/>
            <a:ext cx="685435" cy="590892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720C72-5D68-BE48-8553-0A64946C2F26}"/>
              </a:ext>
            </a:extLst>
          </p:cNvPr>
          <p:cNvCxnSpPr>
            <a:stCxn id="2" idx="0"/>
          </p:cNvCxnSpPr>
          <p:nvPr/>
        </p:nvCxnSpPr>
        <p:spPr>
          <a:xfrm flipV="1">
            <a:off x="3532473" y="664142"/>
            <a:ext cx="4312116" cy="2560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A4CDE-1E5E-3C4B-B2BC-6DA9C82C5A97}"/>
              </a:ext>
            </a:extLst>
          </p:cNvPr>
          <p:cNvCxnSpPr>
            <a:stCxn id="2" idx="0"/>
          </p:cNvCxnSpPr>
          <p:nvPr/>
        </p:nvCxnSpPr>
        <p:spPr>
          <a:xfrm>
            <a:off x="3532473" y="3224462"/>
            <a:ext cx="4312116" cy="2603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8C24E3-859F-DB4D-879B-474D37593D69}"/>
                  </a:ext>
                </a:extLst>
              </p:cNvPr>
              <p:cNvSpPr txBox="1"/>
              <p:nvPr/>
            </p:nvSpPr>
            <p:spPr>
              <a:xfrm>
                <a:off x="4638215" y="3218756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8C24E3-859F-DB4D-879B-474D37593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15" y="3218756"/>
                <a:ext cx="276614" cy="276999"/>
              </a:xfrm>
              <a:prstGeom prst="rect">
                <a:avLst/>
              </a:prstGeom>
              <a:blipFill>
                <a:blip r:embed="rId2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321A25FD-DF69-BF41-882F-87055B4984D1}"/>
              </a:ext>
            </a:extLst>
          </p:cNvPr>
          <p:cNvSpPr/>
          <p:nvPr/>
        </p:nvSpPr>
        <p:spPr>
          <a:xfrm>
            <a:off x="2483317" y="2098306"/>
            <a:ext cx="2273954" cy="2288423"/>
          </a:xfrm>
          <a:prstGeom prst="arc">
            <a:avLst>
              <a:gd name="adj1" fmla="val 700459"/>
              <a:gd name="adj2" fmla="val 199501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55E6E6-183D-4D42-92AF-5F957F227ACF}"/>
                  </a:ext>
                </a:extLst>
              </p:cNvPr>
              <p:cNvSpPr txBox="1"/>
              <p:nvPr/>
            </p:nvSpPr>
            <p:spPr>
              <a:xfrm>
                <a:off x="4380069" y="3483094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55E6E6-183D-4D42-92AF-5F957F22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69" y="3483094"/>
                <a:ext cx="281936" cy="276999"/>
              </a:xfrm>
              <a:prstGeom prst="rect">
                <a:avLst/>
              </a:prstGeom>
              <a:blipFill>
                <a:blip r:embed="rId3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EF935BB2-D0CB-6840-9FEA-6D8A6D271E86}"/>
              </a:ext>
            </a:extLst>
          </p:cNvPr>
          <p:cNvSpPr/>
          <p:nvPr/>
        </p:nvSpPr>
        <p:spPr>
          <a:xfrm>
            <a:off x="8042400" y="3228910"/>
            <a:ext cx="120161" cy="1121708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CFB4F7-D13B-204A-8D60-3717D04FCD14}"/>
                  </a:ext>
                </a:extLst>
              </p:cNvPr>
              <p:cNvSpPr txBox="1"/>
              <p:nvPr/>
            </p:nvSpPr>
            <p:spPr>
              <a:xfrm>
                <a:off x="8222064" y="3621593"/>
                <a:ext cx="2879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CFB4F7-D13B-204A-8D60-3717D04FC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064" y="3621593"/>
                <a:ext cx="287964" cy="276999"/>
              </a:xfrm>
              <a:prstGeom prst="rect">
                <a:avLst/>
              </a:prstGeom>
              <a:blipFill>
                <a:blip r:embed="rId4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FBCE9C-8A97-D24E-896C-1D39602213B3}"/>
                  </a:ext>
                </a:extLst>
              </p:cNvPr>
              <p:cNvSpPr txBox="1"/>
              <p:nvPr/>
            </p:nvSpPr>
            <p:spPr>
              <a:xfrm>
                <a:off x="8866030" y="4350618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FBCE9C-8A97-D24E-896C-1D3960221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30" y="4350618"/>
                <a:ext cx="293285" cy="276999"/>
              </a:xfrm>
              <a:prstGeom prst="rect">
                <a:avLst/>
              </a:prstGeom>
              <a:blipFill>
                <a:blip r:embed="rId5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BD6AF-A3C2-0D4E-B34B-F20256B6F64C}"/>
                  </a:ext>
                </a:extLst>
              </p:cNvPr>
              <p:cNvSpPr txBox="1"/>
              <p:nvPr/>
            </p:nvSpPr>
            <p:spPr>
              <a:xfrm>
                <a:off x="416320" y="4812383"/>
                <a:ext cx="17277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FBD6AF-A3C2-0D4E-B34B-F20256B6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20" y="4812383"/>
                <a:ext cx="1727717" cy="553998"/>
              </a:xfrm>
              <a:prstGeom prst="rect">
                <a:avLst/>
              </a:prstGeom>
              <a:blipFill>
                <a:blip r:embed="rId6"/>
                <a:stretch>
                  <a:fillRect l="-730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3D8DB1-4C88-BB48-AE03-2140E3015CA1}"/>
                  </a:ext>
                </a:extLst>
              </p:cNvPr>
              <p:cNvSpPr txBox="1"/>
              <p:nvPr/>
            </p:nvSpPr>
            <p:spPr>
              <a:xfrm>
                <a:off x="416320" y="5515349"/>
                <a:ext cx="1798569" cy="57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3D8DB1-4C88-BB48-AE03-2140E3015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20" y="5515349"/>
                <a:ext cx="1798569" cy="571247"/>
              </a:xfrm>
              <a:prstGeom prst="rect">
                <a:avLst/>
              </a:prstGeom>
              <a:blipFill>
                <a:blip r:embed="rId7"/>
                <a:stretch>
                  <a:fillRect l="-2817" t="-2174" r="-211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03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CE66-EECF-6244-B249-5412615F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10F0E-98D9-084C-BBA4-AC5C84FE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Distorsiones debido al lente de la cámara</a:t>
            </a:r>
          </a:p>
          <a:p>
            <a:r>
              <a:rPr lang="es-ES_tradnl" dirty="0"/>
              <a:t>Intensidad lumínica variable</a:t>
            </a:r>
          </a:p>
          <a:p>
            <a:r>
              <a:rPr lang="es-ES_tradnl" dirty="0"/>
              <a:t>Laser no exactamente lineal y simétrico</a:t>
            </a:r>
          </a:p>
          <a:p>
            <a:endParaRPr lang="es-ES_tradnl" dirty="0"/>
          </a:p>
          <a:p>
            <a:r>
              <a:rPr lang="es-ES_tradnl" dirty="0"/>
              <a:t>&lt;PONER IMÁGENES DE INTENSIDADES LUMINOSAS DISTINTAS&gt;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104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5B8-01A8-A743-95ED-23AA0743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ED98F-CC03-9246-A4C7-69CCEBE0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250890" y="2685954"/>
            <a:ext cx="3690219" cy="2772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AA7EC-D7DF-FA46-BE5A-F16E0D5A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67571" y="2685024"/>
            <a:ext cx="3691457" cy="2773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0C376-0161-E040-8700-8736A1B55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8332971" y="2685024"/>
            <a:ext cx="3691457" cy="2773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233DF-7B3D-4241-8A01-D9E543F5D659}"/>
              </a:ext>
            </a:extLst>
          </p:cNvPr>
          <p:cNvSpPr txBox="1"/>
          <p:nvPr/>
        </p:nvSpPr>
        <p:spPr>
          <a:xfrm>
            <a:off x="167571" y="5542962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B04AE-4129-8944-88F5-20417BCBFBED}"/>
              </a:ext>
            </a:extLst>
          </p:cNvPr>
          <p:cNvSpPr txBox="1"/>
          <p:nvPr/>
        </p:nvSpPr>
        <p:spPr>
          <a:xfrm>
            <a:off x="4250271" y="5458118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10BE-F9CA-4B4F-B3F3-ED832D1741E0}"/>
              </a:ext>
            </a:extLst>
          </p:cNvPr>
          <p:cNvSpPr txBox="1"/>
          <p:nvPr/>
        </p:nvSpPr>
        <p:spPr>
          <a:xfrm>
            <a:off x="8332971" y="5542962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38cm</a:t>
            </a:r>
          </a:p>
        </p:txBody>
      </p:sp>
    </p:spTree>
    <p:extLst>
      <p:ext uri="{BB962C8B-B14F-4D97-AF65-F5344CB8AC3E}">
        <p14:creationId xmlns:p14="http://schemas.microsoft.com/office/powerpoint/2010/main" val="4114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5B8-01A8-A743-95ED-23AA0743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ED98F-CC03-9246-A4C7-69CCEBE0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4250890" y="2685954"/>
            <a:ext cx="3690219" cy="2772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AA7EC-D7DF-FA46-BE5A-F16E0D5A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67571" y="2685024"/>
            <a:ext cx="3691457" cy="2773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0C376-0161-E040-8700-8736A1B55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8332971" y="2685024"/>
            <a:ext cx="3691457" cy="2773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233DF-7B3D-4241-8A01-D9E543F5D659}"/>
              </a:ext>
            </a:extLst>
          </p:cNvPr>
          <p:cNvSpPr txBox="1"/>
          <p:nvPr/>
        </p:nvSpPr>
        <p:spPr>
          <a:xfrm>
            <a:off x="167571" y="5542962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8cm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B04AE-4129-8944-88F5-20417BCBFBED}"/>
              </a:ext>
            </a:extLst>
          </p:cNvPr>
          <p:cNvSpPr txBox="1"/>
          <p:nvPr/>
        </p:nvSpPr>
        <p:spPr>
          <a:xfrm>
            <a:off x="4250271" y="5458118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10BE-F9CA-4B4F-B3F3-ED832D1741E0}"/>
              </a:ext>
            </a:extLst>
          </p:cNvPr>
          <p:cNvSpPr txBox="1"/>
          <p:nvPr/>
        </p:nvSpPr>
        <p:spPr>
          <a:xfrm>
            <a:off x="8332971" y="5542962"/>
            <a:ext cx="369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38cm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DF91A7-BACC-CC4E-B06E-5B53FC37522A}"/>
              </a:ext>
            </a:extLst>
          </p:cNvPr>
          <p:cNvCxnSpPr>
            <a:cxnSpLocks/>
          </p:cNvCxnSpPr>
          <p:nvPr/>
        </p:nvCxnSpPr>
        <p:spPr>
          <a:xfrm>
            <a:off x="0" y="5363850"/>
            <a:ext cx="1219200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FBA14C-98F9-6542-A8B0-F6127B9EE23A}"/>
              </a:ext>
            </a:extLst>
          </p:cNvPr>
          <p:cNvCxnSpPr>
            <a:cxnSpLocks/>
          </p:cNvCxnSpPr>
          <p:nvPr/>
        </p:nvCxnSpPr>
        <p:spPr>
          <a:xfrm>
            <a:off x="0" y="4498155"/>
            <a:ext cx="1219200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FEFBF2-AA1E-4C40-819F-215D65D9D257}"/>
              </a:ext>
            </a:extLst>
          </p:cNvPr>
          <p:cNvCxnSpPr>
            <a:cxnSpLocks/>
          </p:cNvCxnSpPr>
          <p:nvPr/>
        </p:nvCxnSpPr>
        <p:spPr>
          <a:xfrm>
            <a:off x="0" y="4216922"/>
            <a:ext cx="1219200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46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5B8-01A8-A743-95ED-23AA0743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A2CBB-C835-044F-B68E-FD175AAB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396548" y="1792284"/>
            <a:ext cx="3163729" cy="2376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C1948-B511-E54A-A734-6D070756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64299" y="1792283"/>
            <a:ext cx="3163731" cy="2376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7E586-B34A-C54E-8D15-E17BD4EFE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1396548" y="4341264"/>
            <a:ext cx="3163731" cy="2376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44A8C-1775-DB4C-B876-5119BAFF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64299" y="4341264"/>
            <a:ext cx="3163731" cy="23766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AD5EE7-F380-CD47-9B5D-58BF5217E4CA}"/>
              </a:ext>
            </a:extLst>
          </p:cNvPr>
          <p:cNvCxnSpPr>
            <a:cxnSpLocks/>
          </p:cNvCxnSpPr>
          <p:nvPr/>
        </p:nvCxnSpPr>
        <p:spPr>
          <a:xfrm>
            <a:off x="1396548" y="3438136"/>
            <a:ext cx="31637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EA9383-3A6B-A441-824D-8C24FBFF26B0}"/>
              </a:ext>
            </a:extLst>
          </p:cNvPr>
          <p:cNvCxnSpPr>
            <a:cxnSpLocks/>
          </p:cNvCxnSpPr>
          <p:nvPr/>
        </p:nvCxnSpPr>
        <p:spPr>
          <a:xfrm flipV="1">
            <a:off x="7164301" y="3391921"/>
            <a:ext cx="3163729" cy="1144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42A189-FCCA-D14B-B267-1D09DBE96925}"/>
              </a:ext>
            </a:extLst>
          </p:cNvPr>
          <p:cNvCxnSpPr>
            <a:cxnSpLocks/>
          </p:cNvCxnSpPr>
          <p:nvPr/>
        </p:nvCxnSpPr>
        <p:spPr>
          <a:xfrm flipV="1">
            <a:off x="1396550" y="5867904"/>
            <a:ext cx="3163729" cy="2462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396EBF-1ACE-BC46-94FF-477BF54585EC}"/>
              </a:ext>
            </a:extLst>
          </p:cNvPr>
          <p:cNvCxnSpPr>
            <a:cxnSpLocks/>
          </p:cNvCxnSpPr>
          <p:nvPr/>
        </p:nvCxnSpPr>
        <p:spPr>
          <a:xfrm flipV="1">
            <a:off x="7164299" y="5768555"/>
            <a:ext cx="3163729" cy="406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C8D6FD-0CB6-0447-9FBB-E2501D5E61C8}"/>
              </a:ext>
            </a:extLst>
          </p:cNvPr>
          <p:cNvSpPr txBox="1"/>
          <p:nvPr/>
        </p:nvSpPr>
        <p:spPr>
          <a:xfrm>
            <a:off x="4560277" y="2795945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="1" dirty="0"/>
              <a:t>°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9D73E-EBF3-AE4E-8391-E6D9E46C70E6}"/>
              </a:ext>
            </a:extLst>
          </p:cNvPr>
          <p:cNvSpPr txBox="1"/>
          <p:nvPr/>
        </p:nvSpPr>
        <p:spPr>
          <a:xfrm>
            <a:off x="6702019" y="2795945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="1" dirty="0"/>
              <a:t>°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A0423-71AD-F54D-BEDB-67938EF3227D}"/>
              </a:ext>
            </a:extLst>
          </p:cNvPr>
          <p:cNvSpPr txBox="1"/>
          <p:nvPr/>
        </p:nvSpPr>
        <p:spPr>
          <a:xfrm>
            <a:off x="4524164" y="5344926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r>
              <a:rPr lang="en-US" b="1" dirty="0"/>
              <a:t>°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F1E6DF-EB10-FD40-8E3F-D4A6515B1833}"/>
              </a:ext>
            </a:extLst>
          </p:cNvPr>
          <p:cNvSpPr txBox="1"/>
          <p:nvPr/>
        </p:nvSpPr>
        <p:spPr>
          <a:xfrm>
            <a:off x="6702019" y="5344926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  <a:r>
              <a:rPr lang="en-US" b="1" dirty="0"/>
              <a:t>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3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15B8-01A8-A743-95ED-23AA0743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C1948-B511-E54A-A734-6D070756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7164299" y="1792283"/>
            <a:ext cx="3163731" cy="2376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44A8C-1775-DB4C-B876-5119BAF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164299" y="4341264"/>
            <a:ext cx="3163731" cy="23766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EA9383-3A6B-A441-824D-8C24FBFF26B0}"/>
              </a:ext>
            </a:extLst>
          </p:cNvPr>
          <p:cNvCxnSpPr>
            <a:cxnSpLocks/>
          </p:cNvCxnSpPr>
          <p:nvPr/>
        </p:nvCxnSpPr>
        <p:spPr>
          <a:xfrm flipV="1">
            <a:off x="7164301" y="3391921"/>
            <a:ext cx="3163729" cy="1144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396EBF-1ACE-BC46-94FF-477BF54585EC}"/>
              </a:ext>
            </a:extLst>
          </p:cNvPr>
          <p:cNvCxnSpPr>
            <a:cxnSpLocks/>
          </p:cNvCxnSpPr>
          <p:nvPr/>
        </p:nvCxnSpPr>
        <p:spPr>
          <a:xfrm flipV="1">
            <a:off x="7164299" y="5765376"/>
            <a:ext cx="3163729" cy="406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C8D6FD-0CB6-0447-9FBB-E2501D5E61C8}"/>
              </a:ext>
            </a:extLst>
          </p:cNvPr>
          <p:cNvSpPr txBox="1"/>
          <p:nvPr/>
        </p:nvSpPr>
        <p:spPr>
          <a:xfrm>
            <a:off x="4560276" y="2795945"/>
            <a:ext cx="1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32cm 10°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9D73E-EBF3-AE4E-8391-E6D9E46C70E6}"/>
              </a:ext>
            </a:extLst>
          </p:cNvPr>
          <p:cNvSpPr txBox="1"/>
          <p:nvPr/>
        </p:nvSpPr>
        <p:spPr>
          <a:xfrm>
            <a:off x="6162986" y="2795945"/>
            <a:ext cx="142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16cm 10</a:t>
            </a:r>
            <a:r>
              <a:rPr lang="en-US" b="1" dirty="0"/>
              <a:t>°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A0423-71AD-F54D-BEDB-67938EF3227D}"/>
              </a:ext>
            </a:extLst>
          </p:cNvPr>
          <p:cNvSpPr txBox="1"/>
          <p:nvPr/>
        </p:nvSpPr>
        <p:spPr>
          <a:xfrm>
            <a:off x="4524164" y="5344926"/>
            <a:ext cx="107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32cm 20</a:t>
            </a:r>
            <a:r>
              <a:rPr lang="en-US" b="1" dirty="0"/>
              <a:t>°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F1E6DF-EB10-FD40-8E3F-D4A6515B1833}"/>
              </a:ext>
            </a:extLst>
          </p:cNvPr>
          <p:cNvSpPr txBox="1"/>
          <p:nvPr/>
        </p:nvSpPr>
        <p:spPr>
          <a:xfrm>
            <a:off x="6055360" y="5344926"/>
            <a:ext cx="110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16cm 30</a:t>
            </a:r>
            <a:r>
              <a:rPr lang="en-US" b="1" dirty="0"/>
              <a:t>°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AD5EE7-F380-CD47-9B5D-58BF5217E4CA}"/>
              </a:ext>
            </a:extLst>
          </p:cNvPr>
          <p:cNvCxnSpPr>
            <a:cxnSpLocks/>
          </p:cNvCxnSpPr>
          <p:nvPr/>
        </p:nvCxnSpPr>
        <p:spPr>
          <a:xfrm>
            <a:off x="371885" y="1546031"/>
            <a:ext cx="31637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A181D19-A265-EB42-985D-98EAF9D5F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1328874" y="1792283"/>
            <a:ext cx="3195290" cy="2400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921E27-D188-604B-9002-8730DE877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316883" y="4351359"/>
            <a:ext cx="3172326" cy="238311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269ED-7F1D-9744-87A1-751C88F390A7}"/>
              </a:ext>
            </a:extLst>
          </p:cNvPr>
          <p:cNvCxnSpPr>
            <a:cxnSpLocks/>
          </p:cNvCxnSpPr>
          <p:nvPr/>
        </p:nvCxnSpPr>
        <p:spPr>
          <a:xfrm flipV="1">
            <a:off x="1360435" y="3108046"/>
            <a:ext cx="3163729" cy="1144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E2EDE0-8842-4E4A-9F7F-40EBD47377BB}"/>
              </a:ext>
            </a:extLst>
          </p:cNvPr>
          <p:cNvCxnSpPr>
            <a:cxnSpLocks/>
          </p:cNvCxnSpPr>
          <p:nvPr/>
        </p:nvCxnSpPr>
        <p:spPr>
          <a:xfrm flipV="1">
            <a:off x="1328874" y="5471722"/>
            <a:ext cx="3163729" cy="4068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2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83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Balaguer</dc:creator>
  <cp:lastModifiedBy>Pedro Balaguer</cp:lastModifiedBy>
  <cp:revision>7</cp:revision>
  <dcterms:created xsi:type="dcterms:W3CDTF">2018-06-10T22:09:18Z</dcterms:created>
  <dcterms:modified xsi:type="dcterms:W3CDTF">2018-06-10T23:25:07Z</dcterms:modified>
</cp:coreProperties>
</file>